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14"/>
  </p:notesMasterIdLst>
  <p:sldIdLst>
    <p:sldId id="260" r:id="rId6"/>
    <p:sldId id="1058" r:id="rId7"/>
    <p:sldId id="1050" r:id="rId8"/>
    <p:sldId id="345" r:id="rId9"/>
    <p:sldId id="1056" r:id="rId10"/>
    <p:sldId id="1047" r:id="rId11"/>
    <p:sldId id="1057" r:id="rId12"/>
    <p:sldId id="32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асильев Дмитрий Вадимович" initials="ВДВ" lastIdx="11" clrIdx="0"/>
  <p:cmAuthor id="1" name="Buyanova Inna" initials="BI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AFA"/>
    <a:srgbClr val="E2D7F5"/>
    <a:srgbClr val="F8E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3194" autoAdjust="0"/>
  </p:normalViewPr>
  <p:slideViewPr>
    <p:cSldViewPr snapToGrid="0">
      <p:cViewPr>
        <p:scale>
          <a:sx n="112" d="100"/>
          <a:sy n="112" d="100"/>
        </p:scale>
        <p:origin x="-522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F7FABB-8595-4C20-8658-F48E4888ACD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01993C-FB11-4E2C-94B0-89AB93844F2B}">
      <dgm:prSet phldrT="[Текст]"/>
      <dgm:spPr/>
      <dgm:t>
        <a:bodyPr/>
        <a:lstStyle/>
        <a:p>
          <a:r>
            <a:rPr lang="ru-RU" dirty="0" smtClean="0"/>
            <a:t>Сформировано извещение</a:t>
          </a:r>
          <a:endParaRPr lang="ru-RU" dirty="0"/>
        </a:p>
      </dgm:t>
    </dgm:pt>
    <dgm:pt modelId="{ED3EC563-1E04-40EF-A2AC-BC4BA26D1CAA}" type="parTrans" cxnId="{04217668-BAD9-4EF5-B905-2F7E8392AE40}">
      <dgm:prSet/>
      <dgm:spPr/>
      <dgm:t>
        <a:bodyPr/>
        <a:lstStyle/>
        <a:p>
          <a:endParaRPr lang="ru-RU"/>
        </a:p>
      </dgm:t>
    </dgm:pt>
    <dgm:pt modelId="{32BE1772-B252-4826-A310-9139039A2646}" type="sibTrans" cxnId="{04217668-BAD9-4EF5-B905-2F7E8392AE40}">
      <dgm:prSet/>
      <dgm:spPr/>
      <dgm:t>
        <a:bodyPr/>
        <a:lstStyle/>
        <a:p>
          <a:endParaRPr lang="ru-RU"/>
        </a:p>
      </dgm:t>
    </dgm:pt>
    <dgm:pt modelId="{7072BFA3-00EF-43C6-A895-F9A504B9FAF2}">
      <dgm:prSet phldrT="[Текст]"/>
      <dgm:spPr/>
      <dgm:t>
        <a:bodyPr/>
        <a:lstStyle/>
        <a:p>
          <a:r>
            <a:rPr lang="ru-RU" dirty="0" smtClean="0"/>
            <a:t>Определена НМЦК</a:t>
          </a:r>
          <a:endParaRPr lang="ru-RU" dirty="0"/>
        </a:p>
      </dgm:t>
    </dgm:pt>
    <dgm:pt modelId="{AF73ADE4-736A-4F4E-8BA8-37B9972B01FF}" type="parTrans" cxnId="{B18A9AC0-CACC-423F-B4D9-33AEAC23454A}">
      <dgm:prSet/>
      <dgm:spPr/>
      <dgm:t>
        <a:bodyPr/>
        <a:lstStyle/>
        <a:p>
          <a:endParaRPr lang="ru-RU"/>
        </a:p>
      </dgm:t>
    </dgm:pt>
    <dgm:pt modelId="{C39E2163-0627-495C-BC8C-882E151A59FB}" type="sibTrans" cxnId="{B18A9AC0-CACC-423F-B4D9-33AEAC23454A}">
      <dgm:prSet/>
      <dgm:spPr/>
      <dgm:t>
        <a:bodyPr/>
        <a:lstStyle/>
        <a:p>
          <a:endParaRPr lang="ru-RU"/>
        </a:p>
      </dgm:t>
    </dgm:pt>
    <dgm:pt modelId="{ED6F5528-C1EB-4304-8C10-EDC8A6982192}">
      <dgm:prSet phldrT="[Текст]"/>
      <dgm:spPr/>
      <dgm:t>
        <a:bodyPr/>
        <a:lstStyle/>
        <a:p>
          <a:r>
            <a:rPr lang="ru-RU" dirty="0" smtClean="0"/>
            <a:t>Проведение аукциона</a:t>
          </a:r>
          <a:endParaRPr lang="ru-RU" dirty="0"/>
        </a:p>
      </dgm:t>
    </dgm:pt>
    <dgm:pt modelId="{59B766ED-C796-469D-A22C-4B3F53D5E1A5}" type="parTrans" cxnId="{B472181E-5427-4565-9350-BAF4F6FC2577}">
      <dgm:prSet/>
      <dgm:spPr/>
      <dgm:t>
        <a:bodyPr/>
        <a:lstStyle/>
        <a:p>
          <a:endParaRPr lang="ru-RU"/>
        </a:p>
      </dgm:t>
    </dgm:pt>
    <dgm:pt modelId="{0D2A23C6-C168-4B71-AEDA-C1F0F7B087EE}" type="sibTrans" cxnId="{B472181E-5427-4565-9350-BAF4F6FC2577}">
      <dgm:prSet/>
      <dgm:spPr/>
      <dgm:t>
        <a:bodyPr/>
        <a:lstStyle/>
        <a:p>
          <a:endParaRPr lang="ru-RU"/>
        </a:p>
      </dgm:t>
    </dgm:pt>
    <dgm:pt modelId="{F9280C1C-A123-4F04-8F28-458CBA4000B9}">
      <dgm:prSet phldrT="[Текст]"/>
      <dgm:spPr/>
      <dgm:t>
        <a:bodyPr/>
        <a:lstStyle/>
        <a:p>
          <a:r>
            <a:rPr lang="ru-RU" dirty="0" smtClean="0"/>
            <a:t>Снижение НМЦК</a:t>
          </a:r>
          <a:endParaRPr lang="ru-RU" dirty="0"/>
        </a:p>
      </dgm:t>
    </dgm:pt>
    <dgm:pt modelId="{F3B78764-D354-4222-84BD-18B613FD3D97}" type="parTrans" cxnId="{68027A36-486C-4A71-BD21-735349499CAF}">
      <dgm:prSet/>
      <dgm:spPr/>
      <dgm:t>
        <a:bodyPr/>
        <a:lstStyle/>
        <a:p>
          <a:endParaRPr lang="ru-RU"/>
        </a:p>
      </dgm:t>
    </dgm:pt>
    <dgm:pt modelId="{B6B25205-F290-4478-AC37-53F8C09592B9}" type="sibTrans" cxnId="{68027A36-486C-4A71-BD21-735349499CAF}">
      <dgm:prSet/>
      <dgm:spPr/>
      <dgm:t>
        <a:bodyPr/>
        <a:lstStyle/>
        <a:p>
          <a:endParaRPr lang="ru-RU"/>
        </a:p>
      </dgm:t>
    </dgm:pt>
    <dgm:pt modelId="{145C9267-892E-428B-859F-3448709DE26E}">
      <dgm:prSet phldrT="[Текст]"/>
      <dgm:spPr/>
      <dgm:t>
        <a:bodyPr/>
        <a:lstStyle/>
        <a:p>
          <a:r>
            <a:rPr lang="ru-RU" dirty="0" smtClean="0"/>
            <a:t>Внесение сведений о контракте</a:t>
          </a:r>
          <a:endParaRPr lang="ru-RU" dirty="0"/>
        </a:p>
      </dgm:t>
    </dgm:pt>
    <dgm:pt modelId="{94286CC1-76FC-4DCC-9864-68B11CD0FB52}" type="parTrans" cxnId="{B7A3AE04-8919-4404-827E-0DD8275ADCC3}">
      <dgm:prSet/>
      <dgm:spPr/>
      <dgm:t>
        <a:bodyPr/>
        <a:lstStyle/>
        <a:p>
          <a:endParaRPr lang="ru-RU"/>
        </a:p>
      </dgm:t>
    </dgm:pt>
    <dgm:pt modelId="{2604F7F8-9DBB-434C-9286-89DD7512E0F4}" type="sibTrans" cxnId="{B7A3AE04-8919-4404-827E-0DD8275ADCC3}">
      <dgm:prSet/>
      <dgm:spPr/>
      <dgm:t>
        <a:bodyPr/>
        <a:lstStyle/>
        <a:p>
          <a:endParaRPr lang="ru-RU"/>
        </a:p>
      </dgm:t>
    </dgm:pt>
    <dgm:pt modelId="{45BBA167-CAFE-46F8-974A-69D18E486EEB}">
      <dgm:prSet phldrT="[Текст]"/>
      <dgm:spPr/>
      <dgm:t>
        <a:bodyPr/>
        <a:lstStyle/>
        <a:p>
          <a:r>
            <a:rPr lang="ru-RU" dirty="0" smtClean="0"/>
            <a:t>Цена за единицу в результате снижения НМЦК содержит </a:t>
          </a:r>
          <a:r>
            <a:rPr lang="ru-RU" b="1" dirty="0" smtClean="0">
              <a:solidFill>
                <a:srgbClr val="FF0000"/>
              </a:solidFill>
            </a:rPr>
            <a:t>более двух знаков после запятой</a:t>
          </a:r>
          <a:endParaRPr lang="ru-RU" b="1" dirty="0">
            <a:solidFill>
              <a:srgbClr val="FF0000"/>
            </a:solidFill>
          </a:endParaRPr>
        </a:p>
      </dgm:t>
    </dgm:pt>
    <dgm:pt modelId="{0BB68669-E05F-4807-9EFD-E4EAB815DDC2}" type="parTrans" cxnId="{C05D15F3-30A6-4231-AD74-FA82E125140B}">
      <dgm:prSet/>
      <dgm:spPr/>
      <dgm:t>
        <a:bodyPr/>
        <a:lstStyle/>
        <a:p>
          <a:endParaRPr lang="ru-RU"/>
        </a:p>
      </dgm:t>
    </dgm:pt>
    <dgm:pt modelId="{41570642-BE3F-4A48-A3AB-DAD1319D16F4}" type="sibTrans" cxnId="{C05D15F3-30A6-4231-AD74-FA82E125140B}">
      <dgm:prSet/>
      <dgm:spPr/>
      <dgm:t>
        <a:bodyPr/>
        <a:lstStyle/>
        <a:p>
          <a:endParaRPr lang="ru-RU"/>
        </a:p>
      </dgm:t>
    </dgm:pt>
    <dgm:pt modelId="{986667EF-FAD2-4034-9E2A-7A49B17087A6}">
      <dgm:prSet phldrT="[Текст]"/>
      <dgm:spPr/>
      <dgm:t>
        <a:bodyPr/>
        <a:lstStyle/>
        <a:p>
          <a:r>
            <a:rPr lang="ru-RU" i="1" dirty="0" smtClean="0"/>
            <a:t>Пример: 100 руб. за 200 мл раствора</a:t>
          </a:r>
          <a:endParaRPr lang="ru-RU" i="1" dirty="0"/>
        </a:p>
      </dgm:t>
    </dgm:pt>
    <dgm:pt modelId="{559CC5EE-914C-4A5D-8C3F-03EE4D8BA399}" type="parTrans" cxnId="{6A20CDC8-C2C1-4E4D-A9C7-A42F3FD480CC}">
      <dgm:prSet/>
      <dgm:spPr/>
      <dgm:t>
        <a:bodyPr/>
        <a:lstStyle/>
        <a:p>
          <a:endParaRPr lang="ru-RU"/>
        </a:p>
      </dgm:t>
    </dgm:pt>
    <dgm:pt modelId="{D39422F7-2F12-432D-A82F-CA129753F4C2}" type="sibTrans" cxnId="{6A20CDC8-C2C1-4E4D-A9C7-A42F3FD480CC}">
      <dgm:prSet/>
      <dgm:spPr/>
      <dgm:t>
        <a:bodyPr/>
        <a:lstStyle/>
        <a:p>
          <a:endParaRPr lang="ru-RU"/>
        </a:p>
      </dgm:t>
    </dgm:pt>
    <dgm:pt modelId="{F22960B6-49BB-44E3-9085-C2D338D96044}">
      <dgm:prSet phldrT="[Текст]"/>
      <dgm:spPr/>
      <dgm:t>
        <a:bodyPr/>
        <a:lstStyle/>
        <a:p>
          <a:r>
            <a:rPr lang="ru-RU" i="1" dirty="0" smtClean="0"/>
            <a:t>Пример: 97 руб.</a:t>
          </a:r>
          <a:r>
            <a:rPr lang="en-US" i="1" dirty="0" smtClean="0"/>
            <a:t>/200 </a:t>
          </a:r>
          <a:r>
            <a:rPr lang="ru-RU" i="1" dirty="0" smtClean="0"/>
            <a:t>мл = 0.485 руб. за мл</a:t>
          </a:r>
          <a:endParaRPr lang="ru-RU" i="1" dirty="0"/>
        </a:p>
      </dgm:t>
    </dgm:pt>
    <dgm:pt modelId="{26C071EE-0F04-4BCA-AB01-D3D80055814C}" type="parTrans" cxnId="{4669AF94-98D1-4577-9F6D-D9EE4E414082}">
      <dgm:prSet/>
      <dgm:spPr/>
      <dgm:t>
        <a:bodyPr/>
        <a:lstStyle/>
        <a:p>
          <a:endParaRPr lang="ru-RU"/>
        </a:p>
      </dgm:t>
    </dgm:pt>
    <dgm:pt modelId="{ADEB0FD0-C03D-4AFF-9355-0C8B2C05E370}" type="sibTrans" cxnId="{4669AF94-98D1-4577-9F6D-D9EE4E414082}">
      <dgm:prSet/>
      <dgm:spPr/>
      <dgm:t>
        <a:bodyPr/>
        <a:lstStyle/>
        <a:p>
          <a:endParaRPr lang="ru-RU"/>
        </a:p>
      </dgm:t>
    </dgm:pt>
    <dgm:pt modelId="{93DE4B22-6838-4203-8F7F-3D55CD7F8676}">
      <dgm:prSet phldrT="[Текст]"/>
      <dgm:spPr/>
      <dgm:t>
        <a:bodyPr/>
        <a:lstStyle/>
        <a:p>
          <a:r>
            <a:rPr lang="ru-RU" i="1" dirty="0" smtClean="0"/>
            <a:t>Пример: снижение до 97 руб.</a:t>
          </a:r>
          <a:endParaRPr lang="ru-RU" dirty="0"/>
        </a:p>
      </dgm:t>
    </dgm:pt>
    <dgm:pt modelId="{B164D632-1A70-4CD2-A0A4-1C5C52915CEE}" type="parTrans" cxnId="{AE5008D9-B989-4B4F-B535-ED0F777E4395}">
      <dgm:prSet/>
      <dgm:spPr/>
      <dgm:t>
        <a:bodyPr/>
        <a:lstStyle/>
        <a:p>
          <a:endParaRPr lang="ru-RU"/>
        </a:p>
      </dgm:t>
    </dgm:pt>
    <dgm:pt modelId="{FFF2CC8E-7991-49F2-8312-FB094857FB00}" type="sibTrans" cxnId="{AE5008D9-B989-4B4F-B535-ED0F777E4395}">
      <dgm:prSet/>
      <dgm:spPr/>
      <dgm:t>
        <a:bodyPr/>
        <a:lstStyle/>
        <a:p>
          <a:endParaRPr lang="ru-RU"/>
        </a:p>
      </dgm:t>
    </dgm:pt>
    <dgm:pt modelId="{25D2D852-EE5F-4E85-9B4F-94DAF96A283E}">
      <dgm:prSet phldrT="[Текст]"/>
      <dgm:spPr/>
      <dgm:t>
        <a:bodyPr/>
        <a:lstStyle/>
        <a:p>
          <a:endParaRPr lang="ru-RU" dirty="0"/>
        </a:p>
      </dgm:t>
    </dgm:pt>
    <dgm:pt modelId="{03EC66B3-3C21-4FD3-9068-E9455E6AC472}" type="parTrans" cxnId="{7C7CD724-1895-491C-8B43-7BE6F2E5A661}">
      <dgm:prSet/>
      <dgm:spPr/>
      <dgm:t>
        <a:bodyPr/>
        <a:lstStyle/>
        <a:p>
          <a:endParaRPr lang="ru-RU"/>
        </a:p>
      </dgm:t>
    </dgm:pt>
    <dgm:pt modelId="{91709AF7-01F9-45A3-A22F-BCC96F28DC06}" type="sibTrans" cxnId="{7C7CD724-1895-491C-8B43-7BE6F2E5A661}">
      <dgm:prSet/>
      <dgm:spPr/>
      <dgm:t>
        <a:bodyPr/>
        <a:lstStyle/>
        <a:p>
          <a:endParaRPr lang="ru-RU"/>
        </a:p>
      </dgm:t>
    </dgm:pt>
    <dgm:pt modelId="{98FD54E9-CF85-48FA-A564-46CBF75D1312}">
      <dgm:prSet phldrT="[Текст]"/>
      <dgm:spPr/>
      <dgm:t>
        <a:bodyPr/>
        <a:lstStyle/>
        <a:p>
          <a:endParaRPr lang="ru-RU" dirty="0"/>
        </a:p>
      </dgm:t>
    </dgm:pt>
    <dgm:pt modelId="{4A688A3A-A793-4363-A21F-F040F612DC74}" type="parTrans" cxnId="{ACD5FC49-0514-492A-A84B-225BE0942B28}">
      <dgm:prSet/>
      <dgm:spPr/>
      <dgm:t>
        <a:bodyPr/>
        <a:lstStyle/>
        <a:p>
          <a:endParaRPr lang="ru-RU"/>
        </a:p>
      </dgm:t>
    </dgm:pt>
    <dgm:pt modelId="{AE2BA8B8-BA78-44C5-BE25-5BE64D2F0AD5}" type="sibTrans" cxnId="{ACD5FC49-0514-492A-A84B-225BE0942B28}">
      <dgm:prSet/>
      <dgm:spPr/>
      <dgm:t>
        <a:bodyPr/>
        <a:lstStyle/>
        <a:p>
          <a:endParaRPr lang="ru-RU"/>
        </a:p>
      </dgm:t>
    </dgm:pt>
    <dgm:pt modelId="{EA63C4BE-E7E1-45A3-811C-3A18524DA215}">
      <dgm:prSet phldrT="[Текст]"/>
      <dgm:spPr/>
      <dgm:t>
        <a:bodyPr/>
        <a:lstStyle/>
        <a:p>
          <a:endParaRPr lang="ru-RU" dirty="0"/>
        </a:p>
      </dgm:t>
    </dgm:pt>
    <dgm:pt modelId="{C2FE52BB-84CE-48EB-9402-7E0EB61ED305}" type="parTrans" cxnId="{F2451327-198E-4712-B153-9756257AA4F0}">
      <dgm:prSet/>
      <dgm:spPr/>
      <dgm:t>
        <a:bodyPr/>
        <a:lstStyle/>
        <a:p>
          <a:endParaRPr lang="ru-RU"/>
        </a:p>
      </dgm:t>
    </dgm:pt>
    <dgm:pt modelId="{C291A258-7A8B-43F3-8526-030DC9CCC947}" type="sibTrans" cxnId="{F2451327-198E-4712-B153-9756257AA4F0}">
      <dgm:prSet/>
      <dgm:spPr/>
      <dgm:t>
        <a:bodyPr/>
        <a:lstStyle/>
        <a:p>
          <a:endParaRPr lang="ru-RU"/>
        </a:p>
      </dgm:t>
    </dgm:pt>
    <dgm:pt modelId="{23516C65-3EF4-489E-BD3F-65EADCB8B4A8}" type="pres">
      <dgm:prSet presAssocID="{7CF7FABB-8595-4C20-8658-F48E4888ACD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87420-5BEB-4558-9EA2-08C9FF02AE1C}" type="pres">
      <dgm:prSet presAssocID="{B501993C-FB11-4E2C-94B0-89AB93844F2B}" presName="composite" presStyleCnt="0"/>
      <dgm:spPr/>
    </dgm:pt>
    <dgm:pt modelId="{79DCE5AF-FD3E-4668-AD88-4D56190A4636}" type="pres">
      <dgm:prSet presAssocID="{B501993C-FB11-4E2C-94B0-89AB93844F2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81009-B318-4714-BEE0-A315C8F97BD7}" type="pres">
      <dgm:prSet presAssocID="{B501993C-FB11-4E2C-94B0-89AB93844F2B}" presName="parSh" presStyleLbl="node1" presStyleIdx="0" presStyleCnt="3"/>
      <dgm:spPr/>
      <dgm:t>
        <a:bodyPr/>
        <a:lstStyle/>
        <a:p>
          <a:endParaRPr lang="ru-RU"/>
        </a:p>
      </dgm:t>
    </dgm:pt>
    <dgm:pt modelId="{EAA3DDD8-B32B-4623-B611-D9B12D492913}" type="pres">
      <dgm:prSet presAssocID="{B501993C-FB11-4E2C-94B0-89AB93844F2B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7AB4D-7EF8-48B6-A041-7D795DDB6F1A}" type="pres">
      <dgm:prSet presAssocID="{32BE1772-B252-4826-A310-9139039A264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8B0B1EC-2E6A-41BB-861F-14F6C2D7F030}" type="pres">
      <dgm:prSet presAssocID="{32BE1772-B252-4826-A310-9139039A2646}" presName="connTx" presStyleLbl="sibTrans2D1" presStyleIdx="0" presStyleCnt="2"/>
      <dgm:spPr/>
      <dgm:t>
        <a:bodyPr/>
        <a:lstStyle/>
        <a:p>
          <a:endParaRPr lang="ru-RU"/>
        </a:p>
      </dgm:t>
    </dgm:pt>
    <dgm:pt modelId="{F08F12DB-DDCF-46D6-B80A-D6F517E34B15}" type="pres">
      <dgm:prSet presAssocID="{ED6F5528-C1EB-4304-8C10-EDC8A6982192}" presName="composite" presStyleCnt="0"/>
      <dgm:spPr/>
    </dgm:pt>
    <dgm:pt modelId="{EEDD6CE6-50D5-467B-8C2A-7AB99459C9CF}" type="pres">
      <dgm:prSet presAssocID="{ED6F5528-C1EB-4304-8C10-EDC8A698219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48C0E-75C9-4870-914E-9D17B5272FD6}" type="pres">
      <dgm:prSet presAssocID="{ED6F5528-C1EB-4304-8C10-EDC8A6982192}" presName="parSh" presStyleLbl="node1" presStyleIdx="1" presStyleCnt="3"/>
      <dgm:spPr/>
      <dgm:t>
        <a:bodyPr/>
        <a:lstStyle/>
        <a:p>
          <a:endParaRPr lang="ru-RU"/>
        </a:p>
      </dgm:t>
    </dgm:pt>
    <dgm:pt modelId="{CC564EC9-81DC-4523-BA65-3D59CDDBCAD3}" type="pres">
      <dgm:prSet presAssocID="{ED6F5528-C1EB-4304-8C10-EDC8A6982192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A36EE-8E1D-47CD-96A6-BBC6186F91EC}" type="pres">
      <dgm:prSet presAssocID="{0D2A23C6-C168-4B71-AEDA-C1F0F7B087E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CAD81599-956E-4903-8631-C4C998A90683}" type="pres">
      <dgm:prSet presAssocID="{0D2A23C6-C168-4B71-AEDA-C1F0F7B087EE}" presName="connTx" presStyleLbl="sibTrans2D1" presStyleIdx="1" presStyleCnt="2"/>
      <dgm:spPr/>
      <dgm:t>
        <a:bodyPr/>
        <a:lstStyle/>
        <a:p>
          <a:endParaRPr lang="ru-RU"/>
        </a:p>
      </dgm:t>
    </dgm:pt>
    <dgm:pt modelId="{8E991EF6-822C-4409-9B6A-0C863118DF1B}" type="pres">
      <dgm:prSet presAssocID="{145C9267-892E-428B-859F-3448709DE26E}" presName="composite" presStyleCnt="0"/>
      <dgm:spPr/>
    </dgm:pt>
    <dgm:pt modelId="{BCE419B9-05B0-43AD-9FF6-BB4413F401E5}" type="pres">
      <dgm:prSet presAssocID="{145C9267-892E-428B-859F-3448709DE26E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A2F53-1FF1-4219-A90D-24446D6A5358}" type="pres">
      <dgm:prSet presAssocID="{145C9267-892E-428B-859F-3448709DE26E}" presName="parSh" presStyleLbl="node1" presStyleIdx="2" presStyleCnt="3"/>
      <dgm:spPr/>
      <dgm:t>
        <a:bodyPr/>
        <a:lstStyle/>
        <a:p>
          <a:endParaRPr lang="ru-RU"/>
        </a:p>
      </dgm:t>
    </dgm:pt>
    <dgm:pt modelId="{F2F00E82-2F5E-41E7-BB3D-05EB9779AA59}" type="pres">
      <dgm:prSet presAssocID="{145C9267-892E-428B-859F-3448709DE26E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2487FE-3172-4D08-B97F-06C5EECF7EBB}" type="presOf" srcId="{ED6F5528-C1EB-4304-8C10-EDC8A6982192}" destId="{42E48C0E-75C9-4870-914E-9D17B5272FD6}" srcOrd="1" destOrd="0" presId="urn:microsoft.com/office/officeart/2005/8/layout/process3"/>
    <dgm:cxn modelId="{6114C839-3066-42C3-8CFB-926DC20915FE}" type="presOf" srcId="{F22960B6-49BB-44E3-9085-C2D338D96044}" destId="{F2F00E82-2F5E-41E7-BB3D-05EB9779AA59}" srcOrd="0" destOrd="2" presId="urn:microsoft.com/office/officeart/2005/8/layout/process3"/>
    <dgm:cxn modelId="{F92B5711-AEF6-4A1F-9B5D-F76D767129FD}" type="presOf" srcId="{7072BFA3-00EF-43C6-A895-F9A504B9FAF2}" destId="{EAA3DDD8-B32B-4623-B611-D9B12D492913}" srcOrd="0" destOrd="0" presId="urn:microsoft.com/office/officeart/2005/8/layout/process3"/>
    <dgm:cxn modelId="{ACD5FC49-0514-492A-A84B-225BE0942B28}" srcId="{B501993C-FB11-4E2C-94B0-89AB93844F2B}" destId="{98FD54E9-CF85-48FA-A564-46CBF75D1312}" srcOrd="1" destOrd="0" parTransId="{4A688A3A-A793-4363-A21F-F040F612DC74}" sibTransId="{AE2BA8B8-BA78-44C5-BE25-5BE64D2F0AD5}"/>
    <dgm:cxn modelId="{B833FDF6-67F7-4463-ADFD-53891BA7FC5F}" type="presOf" srcId="{7CF7FABB-8595-4C20-8658-F48E4888ACD6}" destId="{23516C65-3EF4-489E-BD3F-65EADCB8B4A8}" srcOrd="0" destOrd="0" presId="urn:microsoft.com/office/officeart/2005/8/layout/process3"/>
    <dgm:cxn modelId="{7C7CD724-1895-491C-8B43-7BE6F2E5A661}" srcId="{ED6F5528-C1EB-4304-8C10-EDC8A6982192}" destId="{25D2D852-EE5F-4E85-9B4F-94DAF96A283E}" srcOrd="1" destOrd="0" parTransId="{03EC66B3-3C21-4FD3-9068-E9455E6AC472}" sibTransId="{91709AF7-01F9-45A3-A22F-BCC96F28DC06}"/>
    <dgm:cxn modelId="{E0BC5D00-EAC8-4A73-9648-281BC824008C}" type="presOf" srcId="{0D2A23C6-C168-4B71-AEDA-C1F0F7B087EE}" destId="{CAD81599-956E-4903-8631-C4C998A90683}" srcOrd="1" destOrd="0" presId="urn:microsoft.com/office/officeart/2005/8/layout/process3"/>
    <dgm:cxn modelId="{4A1780A8-0CB2-4B8D-8D53-06A62BAE6C93}" type="presOf" srcId="{B501993C-FB11-4E2C-94B0-89AB93844F2B}" destId="{E2481009-B318-4714-BEE0-A315C8F97BD7}" srcOrd="1" destOrd="0" presId="urn:microsoft.com/office/officeart/2005/8/layout/process3"/>
    <dgm:cxn modelId="{82A2C473-905D-4648-B798-9550E93C9332}" type="presOf" srcId="{93DE4B22-6838-4203-8F7F-3D55CD7F8676}" destId="{CC564EC9-81DC-4523-BA65-3D59CDDBCAD3}" srcOrd="0" destOrd="2" presId="urn:microsoft.com/office/officeart/2005/8/layout/process3"/>
    <dgm:cxn modelId="{593BC277-1ADF-4E1B-AB6E-D8E45E950074}" type="presOf" srcId="{986667EF-FAD2-4034-9E2A-7A49B17087A6}" destId="{EAA3DDD8-B32B-4623-B611-D9B12D492913}" srcOrd="0" destOrd="2" presId="urn:microsoft.com/office/officeart/2005/8/layout/process3"/>
    <dgm:cxn modelId="{FB166F55-473E-4AEA-95A6-3C75C971B14F}" type="presOf" srcId="{F9280C1C-A123-4F04-8F28-458CBA4000B9}" destId="{CC564EC9-81DC-4523-BA65-3D59CDDBCAD3}" srcOrd="0" destOrd="0" presId="urn:microsoft.com/office/officeart/2005/8/layout/process3"/>
    <dgm:cxn modelId="{DD6A77EB-D01D-4719-9B37-A8749A185F19}" type="presOf" srcId="{EA63C4BE-E7E1-45A3-811C-3A18524DA215}" destId="{F2F00E82-2F5E-41E7-BB3D-05EB9779AA59}" srcOrd="0" destOrd="1" presId="urn:microsoft.com/office/officeart/2005/8/layout/process3"/>
    <dgm:cxn modelId="{B18A9AC0-CACC-423F-B4D9-33AEAC23454A}" srcId="{B501993C-FB11-4E2C-94B0-89AB93844F2B}" destId="{7072BFA3-00EF-43C6-A895-F9A504B9FAF2}" srcOrd="0" destOrd="0" parTransId="{AF73ADE4-736A-4F4E-8BA8-37B9972B01FF}" sibTransId="{C39E2163-0627-495C-BC8C-882E151A59FB}"/>
    <dgm:cxn modelId="{AE5008D9-B989-4B4F-B535-ED0F777E4395}" srcId="{ED6F5528-C1EB-4304-8C10-EDC8A6982192}" destId="{93DE4B22-6838-4203-8F7F-3D55CD7F8676}" srcOrd="2" destOrd="0" parTransId="{B164D632-1A70-4CD2-A0A4-1C5C52915CEE}" sibTransId="{FFF2CC8E-7991-49F2-8312-FB094857FB00}"/>
    <dgm:cxn modelId="{04217668-BAD9-4EF5-B905-2F7E8392AE40}" srcId="{7CF7FABB-8595-4C20-8658-F48E4888ACD6}" destId="{B501993C-FB11-4E2C-94B0-89AB93844F2B}" srcOrd="0" destOrd="0" parTransId="{ED3EC563-1E04-40EF-A2AC-BC4BA26D1CAA}" sibTransId="{32BE1772-B252-4826-A310-9139039A2646}"/>
    <dgm:cxn modelId="{F2451327-198E-4712-B153-9756257AA4F0}" srcId="{145C9267-892E-428B-859F-3448709DE26E}" destId="{EA63C4BE-E7E1-45A3-811C-3A18524DA215}" srcOrd="1" destOrd="0" parTransId="{C2FE52BB-84CE-48EB-9402-7E0EB61ED305}" sibTransId="{C291A258-7A8B-43F3-8526-030DC9CCC947}"/>
    <dgm:cxn modelId="{F5BCEF83-EB5E-4784-B068-AC798FDDBD81}" type="presOf" srcId="{145C9267-892E-428B-859F-3448709DE26E}" destId="{BCE419B9-05B0-43AD-9FF6-BB4413F401E5}" srcOrd="0" destOrd="0" presId="urn:microsoft.com/office/officeart/2005/8/layout/process3"/>
    <dgm:cxn modelId="{4669AF94-98D1-4577-9F6D-D9EE4E414082}" srcId="{145C9267-892E-428B-859F-3448709DE26E}" destId="{F22960B6-49BB-44E3-9085-C2D338D96044}" srcOrd="2" destOrd="0" parTransId="{26C071EE-0F04-4BCA-AB01-D3D80055814C}" sibTransId="{ADEB0FD0-C03D-4AFF-9355-0C8B2C05E370}"/>
    <dgm:cxn modelId="{68027A36-486C-4A71-BD21-735349499CAF}" srcId="{ED6F5528-C1EB-4304-8C10-EDC8A6982192}" destId="{F9280C1C-A123-4F04-8F28-458CBA4000B9}" srcOrd="0" destOrd="0" parTransId="{F3B78764-D354-4222-84BD-18B613FD3D97}" sibTransId="{B6B25205-F290-4478-AC37-53F8C09592B9}"/>
    <dgm:cxn modelId="{C6D8B013-C409-4633-A7D3-8AC6A3194285}" type="presOf" srcId="{0D2A23C6-C168-4B71-AEDA-C1F0F7B087EE}" destId="{546A36EE-8E1D-47CD-96A6-BBC6186F91EC}" srcOrd="0" destOrd="0" presId="urn:microsoft.com/office/officeart/2005/8/layout/process3"/>
    <dgm:cxn modelId="{BBE85578-D2B4-47F0-98D9-EC50D386C4A5}" type="presOf" srcId="{98FD54E9-CF85-48FA-A564-46CBF75D1312}" destId="{EAA3DDD8-B32B-4623-B611-D9B12D492913}" srcOrd="0" destOrd="1" presId="urn:microsoft.com/office/officeart/2005/8/layout/process3"/>
    <dgm:cxn modelId="{4822C0E4-76D9-44EA-9E21-30C661351D97}" type="presOf" srcId="{25D2D852-EE5F-4E85-9B4F-94DAF96A283E}" destId="{CC564EC9-81DC-4523-BA65-3D59CDDBCAD3}" srcOrd="0" destOrd="1" presId="urn:microsoft.com/office/officeart/2005/8/layout/process3"/>
    <dgm:cxn modelId="{B7A3AE04-8919-4404-827E-0DD8275ADCC3}" srcId="{7CF7FABB-8595-4C20-8658-F48E4888ACD6}" destId="{145C9267-892E-428B-859F-3448709DE26E}" srcOrd="2" destOrd="0" parTransId="{94286CC1-76FC-4DCC-9864-68B11CD0FB52}" sibTransId="{2604F7F8-9DBB-434C-9286-89DD7512E0F4}"/>
    <dgm:cxn modelId="{B472181E-5427-4565-9350-BAF4F6FC2577}" srcId="{7CF7FABB-8595-4C20-8658-F48E4888ACD6}" destId="{ED6F5528-C1EB-4304-8C10-EDC8A6982192}" srcOrd="1" destOrd="0" parTransId="{59B766ED-C796-469D-A22C-4B3F53D5E1A5}" sibTransId="{0D2A23C6-C168-4B71-AEDA-C1F0F7B087EE}"/>
    <dgm:cxn modelId="{3E8BF896-6D84-410D-8E65-FEB3D9F62404}" type="presOf" srcId="{32BE1772-B252-4826-A310-9139039A2646}" destId="{D8B0B1EC-2E6A-41BB-861F-14F6C2D7F030}" srcOrd="1" destOrd="0" presId="urn:microsoft.com/office/officeart/2005/8/layout/process3"/>
    <dgm:cxn modelId="{5D295ABB-7874-4FA1-89A9-A06F4F207ABE}" type="presOf" srcId="{B501993C-FB11-4E2C-94B0-89AB93844F2B}" destId="{79DCE5AF-FD3E-4668-AD88-4D56190A4636}" srcOrd="0" destOrd="0" presId="urn:microsoft.com/office/officeart/2005/8/layout/process3"/>
    <dgm:cxn modelId="{804FB942-B99B-4B85-8450-61E71D71BA7B}" type="presOf" srcId="{145C9267-892E-428B-859F-3448709DE26E}" destId="{757A2F53-1FF1-4219-A90D-24446D6A5358}" srcOrd="1" destOrd="0" presId="urn:microsoft.com/office/officeart/2005/8/layout/process3"/>
    <dgm:cxn modelId="{C2EE211C-E1F4-41E2-84DF-59C67EF269D7}" type="presOf" srcId="{32BE1772-B252-4826-A310-9139039A2646}" destId="{B3C7AB4D-7EF8-48B6-A041-7D795DDB6F1A}" srcOrd="0" destOrd="0" presId="urn:microsoft.com/office/officeart/2005/8/layout/process3"/>
    <dgm:cxn modelId="{C05D15F3-30A6-4231-AD74-FA82E125140B}" srcId="{145C9267-892E-428B-859F-3448709DE26E}" destId="{45BBA167-CAFE-46F8-974A-69D18E486EEB}" srcOrd="0" destOrd="0" parTransId="{0BB68669-E05F-4807-9EFD-E4EAB815DDC2}" sibTransId="{41570642-BE3F-4A48-A3AB-DAD1319D16F4}"/>
    <dgm:cxn modelId="{6A20CDC8-C2C1-4E4D-A9C7-A42F3FD480CC}" srcId="{B501993C-FB11-4E2C-94B0-89AB93844F2B}" destId="{986667EF-FAD2-4034-9E2A-7A49B17087A6}" srcOrd="2" destOrd="0" parTransId="{559CC5EE-914C-4A5D-8C3F-03EE4D8BA399}" sibTransId="{D39422F7-2F12-432D-A82F-CA129753F4C2}"/>
    <dgm:cxn modelId="{6BD932DE-943C-45EF-8CF6-C2BDBC5D8527}" type="presOf" srcId="{ED6F5528-C1EB-4304-8C10-EDC8A6982192}" destId="{EEDD6CE6-50D5-467B-8C2A-7AB99459C9CF}" srcOrd="0" destOrd="0" presId="urn:microsoft.com/office/officeart/2005/8/layout/process3"/>
    <dgm:cxn modelId="{F00D0E40-AD91-4978-9369-8591D9060E90}" type="presOf" srcId="{45BBA167-CAFE-46F8-974A-69D18E486EEB}" destId="{F2F00E82-2F5E-41E7-BB3D-05EB9779AA59}" srcOrd="0" destOrd="0" presId="urn:microsoft.com/office/officeart/2005/8/layout/process3"/>
    <dgm:cxn modelId="{A531ED8A-C7EE-4CB0-84DD-D69F00E1611B}" type="presParOf" srcId="{23516C65-3EF4-489E-BD3F-65EADCB8B4A8}" destId="{43987420-5BEB-4558-9EA2-08C9FF02AE1C}" srcOrd="0" destOrd="0" presId="urn:microsoft.com/office/officeart/2005/8/layout/process3"/>
    <dgm:cxn modelId="{72D1AE84-1812-4C29-A324-2B3FFE7604CD}" type="presParOf" srcId="{43987420-5BEB-4558-9EA2-08C9FF02AE1C}" destId="{79DCE5AF-FD3E-4668-AD88-4D56190A4636}" srcOrd="0" destOrd="0" presId="urn:microsoft.com/office/officeart/2005/8/layout/process3"/>
    <dgm:cxn modelId="{DB558E55-53D6-42E5-A157-3463E65DD18D}" type="presParOf" srcId="{43987420-5BEB-4558-9EA2-08C9FF02AE1C}" destId="{E2481009-B318-4714-BEE0-A315C8F97BD7}" srcOrd="1" destOrd="0" presId="urn:microsoft.com/office/officeart/2005/8/layout/process3"/>
    <dgm:cxn modelId="{48C4822B-5E93-44A6-87AF-D49AE07F8C7A}" type="presParOf" srcId="{43987420-5BEB-4558-9EA2-08C9FF02AE1C}" destId="{EAA3DDD8-B32B-4623-B611-D9B12D492913}" srcOrd="2" destOrd="0" presId="urn:microsoft.com/office/officeart/2005/8/layout/process3"/>
    <dgm:cxn modelId="{2B15A8D1-C15A-4D1F-AD94-17D222BDDDF0}" type="presParOf" srcId="{23516C65-3EF4-489E-BD3F-65EADCB8B4A8}" destId="{B3C7AB4D-7EF8-48B6-A041-7D795DDB6F1A}" srcOrd="1" destOrd="0" presId="urn:microsoft.com/office/officeart/2005/8/layout/process3"/>
    <dgm:cxn modelId="{82157EB2-D55B-4613-97F9-5E94869D2F4F}" type="presParOf" srcId="{B3C7AB4D-7EF8-48B6-A041-7D795DDB6F1A}" destId="{D8B0B1EC-2E6A-41BB-861F-14F6C2D7F030}" srcOrd="0" destOrd="0" presId="urn:microsoft.com/office/officeart/2005/8/layout/process3"/>
    <dgm:cxn modelId="{8535122D-E58E-4341-B133-5123962883A5}" type="presParOf" srcId="{23516C65-3EF4-489E-BD3F-65EADCB8B4A8}" destId="{F08F12DB-DDCF-46D6-B80A-D6F517E34B15}" srcOrd="2" destOrd="0" presId="urn:microsoft.com/office/officeart/2005/8/layout/process3"/>
    <dgm:cxn modelId="{35709C88-2E3E-4BF2-B379-C83DB5E9A346}" type="presParOf" srcId="{F08F12DB-DDCF-46D6-B80A-D6F517E34B15}" destId="{EEDD6CE6-50D5-467B-8C2A-7AB99459C9CF}" srcOrd="0" destOrd="0" presId="urn:microsoft.com/office/officeart/2005/8/layout/process3"/>
    <dgm:cxn modelId="{9FBAEFFD-F343-4AEB-A07F-84D5B1E3D822}" type="presParOf" srcId="{F08F12DB-DDCF-46D6-B80A-D6F517E34B15}" destId="{42E48C0E-75C9-4870-914E-9D17B5272FD6}" srcOrd="1" destOrd="0" presId="urn:microsoft.com/office/officeart/2005/8/layout/process3"/>
    <dgm:cxn modelId="{2A26E13C-79EC-44B6-9F9F-C43E3D4BDD66}" type="presParOf" srcId="{F08F12DB-DDCF-46D6-B80A-D6F517E34B15}" destId="{CC564EC9-81DC-4523-BA65-3D59CDDBCAD3}" srcOrd="2" destOrd="0" presId="urn:microsoft.com/office/officeart/2005/8/layout/process3"/>
    <dgm:cxn modelId="{2E02194F-A8D4-4D47-A0B0-6842312F9FB5}" type="presParOf" srcId="{23516C65-3EF4-489E-BD3F-65EADCB8B4A8}" destId="{546A36EE-8E1D-47CD-96A6-BBC6186F91EC}" srcOrd="3" destOrd="0" presId="urn:microsoft.com/office/officeart/2005/8/layout/process3"/>
    <dgm:cxn modelId="{5B698D8B-993B-46C0-9A2F-AAA2D882EC6C}" type="presParOf" srcId="{546A36EE-8E1D-47CD-96A6-BBC6186F91EC}" destId="{CAD81599-956E-4903-8631-C4C998A90683}" srcOrd="0" destOrd="0" presId="urn:microsoft.com/office/officeart/2005/8/layout/process3"/>
    <dgm:cxn modelId="{4222A9F6-83CF-40F6-9A85-298E1B8BB58C}" type="presParOf" srcId="{23516C65-3EF4-489E-BD3F-65EADCB8B4A8}" destId="{8E991EF6-822C-4409-9B6A-0C863118DF1B}" srcOrd="4" destOrd="0" presId="urn:microsoft.com/office/officeart/2005/8/layout/process3"/>
    <dgm:cxn modelId="{98A25D7C-1F6D-4A07-9731-F713B98F4AA1}" type="presParOf" srcId="{8E991EF6-822C-4409-9B6A-0C863118DF1B}" destId="{BCE419B9-05B0-43AD-9FF6-BB4413F401E5}" srcOrd="0" destOrd="0" presId="urn:microsoft.com/office/officeart/2005/8/layout/process3"/>
    <dgm:cxn modelId="{E03F1F21-1856-41BD-A0A1-8A04EDCD21F9}" type="presParOf" srcId="{8E991EF6-822C-4409-9B6A-0C863118DF1B}" destId="{757A2F53-1FF1-4219-A90D-24446D6A5358}" srcOrd="1" destOrd="0" presId="urn:microsoft.com/office/officeart/2005/8/layout/process3"/>
    <dgm:cxn modelId="{EE41AA3D-DE34-4A9A-9CED-46D944E6A4AD}" type="presParOf" srcId="{8E991EF6-822C-4409-9B6A-0C863118DF1B}" destId="{F2F00E82-2F5E-41E7-BB3D-05EB9779AA5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4359C8-65B3-4D5B-AC68-15728C45A0F2}" type="doc">
      <dgm:prSet loTypeId="urn:microsoft.com/office/officeart/2009/3/layout/OpposingIdea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6DBCF4-3DE2-4565-B7F5-1B003432C870}">
      <dgm:prSet phldrT="[Текст]"/>
      <dgm:spPr/>
      <dgm:t>
        <a:bodyPr/>
        <a:lstStyle/>
        <a:p>
          <a:pPr algn="just"/>
          <a:r>
            <a:rPr lang="ru-RU" dirty="0" smtClean="0"/>
            <a:t>Превышение на 1152 руб.</a:t>
          </a:r>
          <a:endParaRPr lang="ru-RU" dirty="0"/>
        </a:p>
      </dgm:t>
    </dgm:pt>
    <dgm:pt modelId="{E2BC998E-BC01-4CB7-97E9-73817A067851}" type="parTrans" cxnId="{E29601EA-E97A-4E5E-AD38-D4516455F45B}">
      <dgm:prSet/>
      <dgm:spPr/>
      <dgm:t>
        <a:bodyPr/>
        <a:lstStyle/>
        <a:p>
          <a:pPr algn="just"/>
          <a:endParaRPr lang="ru-RU"/>
        </a:p>
      </dgm:t>
    </dgm:pt>
    <dgm:pt modelId="{2880BB72-462D-4C15-8F70-F50BABFD0529}" type="sibTrans" cxnId="{E29601EA-E97A-4E5E-AD38-D4516455F45B}">
      <dgm:prSet/>
      <dgm:spPr/>
      <dgm:t>
        <a:bodyPr/>
        <a:lstStyle/>
        <a:p>
          <a:pPr algn="just"/>
          <a:endParaRPr lang="ru-RU"/>
        </a:p>
      </dgm:t>
    </dgm:pt>
    <dgm:pt modelId="{6D6D2F07-99D3-4007-A7B7-031A576903DD}">
      <dgm:prSet phldrT="[Текст]"/>
      <dgm:spPr/>
      <dgm:t>
        <a:bodyPr/>
        <a:lstStyle/>
        <a:p>
          <a:pPr algn="just"/>
          <a:r>
            <a:rPr lang="ru-RU" dirty="0" smtClean="0"/>
            <a:t>Цена за единицу 0.06 руб.</a:t>
          </a:r>
        </a:p>
        <a:p>
          <a:pPr algn="just"/>
          <a:r>
            <a:rPr lang="ru-RU" dirty="0" smtClean="0"/>
            <a:t>Стоимость контракта </a:t>
          </a:r>
        </a:p>
        <a:p>
          <a:pPr algn="just"/>
          <a:r>
            <a:rPr lang="ru-RU" dirty="0" smtClean="0"/>
            <a:t>14 400 руб.</a:t>
          </a:r>
          <a:endParaRPr lang="ru-RU" dirty="0"/>
        </a:p>
      </dgm:t>
    </dgm:pt>
    <dgm:pt modelId="{3CA5F770-30BA-4AE2-9C99-E0802468848B}" type="parTrans" cxnId="{E684B6BA-CE54-4420-801F-5D7EB406E71C}">
      <dgm:prSet/>
      <dgm:spPr/>
      <dgm:t>
        <a:bodyPr/>
        <a:lstStyle/>
        <a:p>
          <a:pPr algn="just"/>
          <a:endParaRPr lang="ru-RU"/>
        </a:p>
      </dgm:t>
    </dgm:pt>
    <dgm:pt modelId="{BC675027-C975-420A-AEA5-10A3D5599A8E}" type="sibTrans" cxnId="{E684B6BA-CE54-4420-801F-5D7EB406E71C}">
      <dgm:prSet/>
      <dgm:spPr/>
      <dgm:t>
        <a:bodyPr/>
        <a:lstStyle/>
        <a:p>
          <a:pPr algn="just"/>
          <a:endParaRPr lang="ru-RU"/>
        </a:p>
      </dgm:t>
    </dgm:pt>
    <dgm:pt modelId="{CC8762C1-DDB3-4387-8C33-D1A857F1016A}">
      <dgm:prSet phldrT="[Текст]"/>
      <dgm:spPr/>
      <dgm:t>
        <a:bodyPr/>
        <a:lstStyle/>
        <a:p>
          <a:pPr algn="just"/>
          <a:r>
            <a:rPr lang="ru-RU" dirty="0" smtClean="0"/>
            <a:t>Занижение на 1248 руб.</a:t>
          </a:r>
          <a:endParaRPr lang="ru-RU" dirty="0"/>
        </a:p>
      </dgm:t>
    </dgm:pt>
    <dgm:pt modelId="{84073E0E-1059-49FE-9D3B-2B8D1D5DE544}" type="parTrans" cxnId="{61197F2E-1EB7-4DE3-9926-5F4B631CA9E6}">
      <dgm:prSet/>
      <dgm:spPr/>
      <dgm:t>
        <a:bodyPr/>
        <a:lstStyle/>
        <a:p>
          <a:pPr algn="just"/>
          <a:endParaRPr lang="ru-RU"/>
        </a:p>
      </dgm:t>
    </dgm:pt>
    <dgm:pt modelId="{CAA01284-1105-44F0-8A79-1E90B1047D4B}" type="sibTrans" cxnId="{61197F2E-1EB7-4DE3-9926-5F4B631CA9E6}">
      <dgm:prSet/>
      <dgm:spPr/>
      <dgm:t>
        <a:bodyPr/>
        <a:lstStyle/>
        <a:p>
          <a:pPr algn="just"/>
          <a:endParaRPr lang="ru-RU"/>
        </a:p>
      </dgm:t>
    </dgm:pt>
    <dgm:pt modelId="{B79266FB-2A3C-4278-88CC-9E97B62BB259}">
      <dgm:prSet phldrT="[Текст]"/>
      <dgm:spPr/>
      <dgm:t>
        <a:bodyPr/>
        <a:lstStyle/>
        <a:p>
          <a:pPr algn="just"/>
          <a:r>
            <a:rPr lang="ru-RU" dirty="0" smtClean="0"/>
            <a:t>Цена за единицу 0.05 руб.</a:t>
          </a:r>
          <a:endParaRPr lang="ru-RU" dirty="0"/>
        </a:p>
      </dgm:t>
    </dgm:pt>
    <dgm:pt modelId="{FD820598-9BCC-484E-9A40-3214A8D7D1C2}" type="parTrans" cxnId="{EB270504-C207-4D14-ABEA-48D5BFAAF4BD}">
      <dgm:prSet/>
      <dgm:spPr/>
      <dgm:t>
        <a:bodyPr/>
        <a:lstStyle/>
        <a:p>
          <a:pPr algn="just"/>
          <a:endParaRPr lang="ru-RU"/>
        </a:p>
      </dgm:t>
    </dgm:pt>
    <dgm:pt modelId="{603840CE-9706-415C-84A8-1E71D468CEA3}" type="sibTrans" cxnId="{EB270504-C207-4D14-ABEA-48D5BFAAF4BD}">
      <dgm:prSet/>
      <dgm:spPr/>
      <dgm:t>
        <a:bodyPr/>
        <a:lstStyle/>
        <a:p>
          <a:pPr algn="just"/>
          <a:endParaRPr lang="ru-RU"/>
        </a:p>
      </dgm:t>
    </dgm:pt>
    <dgm:pt modelId="{CDB2B45F-2A65-4450-93F3-23440A80AAA8}">
      <dgm:prSet/>
      <dgm:spPr/>
      <dgm:t>
        <a:bodyPr/>
        <a:lstStyle/>
        <a:p>
          <a:pPr algn="just"/>
          <a:r>
            <a:rPr lang="ru-RU" dirty="0" smtClean="0"/>
            <a:t>Стоимость контракта </a:t>
          </a:r>
        </a:p>
        <a:p>
          <a:pPr algn="just"/>
          <a:r>
            <a:rPr lang="ru-RU" dirty="0" smtClean="0"/>
            <a:t>12 000 руб.</a:t>
          </a:r>
          <a:endParaRPr lang="ru-RU" dirty="0"/>
        </a:p>
      </dgm:t>
    </dgm:pt>
    <dgm:pt modelId="{D1083E58-31CB-42C6-B121-68C62DA988F8}" type="parTrans" cxnId="{F397CC44-447A-433D-AAAD-255F3A082D57}">
      <dgm:prSet/>
      <dgm:spPr/>
      <dgm:t>
        <a:bodyPr/>
        <a:lstStyle/>
        <a:p>
          <a:pPr algn="just"/>
          <a:endParaRPr lang="ru-RU"/>
        </a:p>
      </dgm:t>
    </dgm:pt>
    <dgm:pt modelId="{AED01684-E7A3-4EB0-AB27-7BEBC8E69FDF}" type="sibTrans" cxnId="{F397CC44-447A-433D-AAAD-255F3A082D57}">
      <dgm:prSet/>
      <dgm:spPr/>
      <dgm:t>
        <a:bodyPr/>
        <a:lstStyle/>
        <a:p>
          <a:pPr algn="just"/>
          <a:endParaRPr lang="ru-RU"/>
        </a:p>
      </dgm:t>
    </dgm:pt>
    <dgm:pt modelId="{9E4CFAAD-A105-4E66-9268-C7B278302E9A}" type="pres">
      <dgm:prSet presAssocID="{084359C8-65B3-4D5B-AC68-15728C45A0F2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35D677-CA7C-4DD7-A9E6-17CD144B524A}" type="pres">
      <dgm:prSet presAssocID="{084359C8-65B3-4D5B-AC68-15728C45A0F2}" presName="Background" presStyleLbl="node1" presStyleIdx="0" presStyleCnt="1"/>
      <dgm:spPr/>
    </dgm:pt>
    <dgm:pt modelId="{E16959C2-F86B-4740-983D-5636CD73635B}" type="pres">
      <dgm:prSet presAssocID="{084359C8-65B3-4D5B-AC68-15728C45A0F2}" presName="Divider" presStyleLbl="callout" presStyleIdx="0" presStyleCnt="1"/>
      <dgm:spPr/>
    </dgm:pt>
    <dgm:pt modelId="{AD4C9C2D-129D-498C-8642-09AA826920B2}" type="pres">
      <dgm:prSet presAssocID="{084359C8-65B3-4D5B-AC68-15728C45A0F2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884EA-FCF6-4F04-B8DB-A5348C7C56EC}" type="pres">
      <dgm:prSet presAssocID="{084359C8-65B3-4D5B-AC68-15728C45A0F2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B660D-3102-4E29-9F43-FAF532C37F07}" type="pres">
      <dgm:prSet presAssocID="{084359C8-65B3-4D5B-AC68-15728C45A0F2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C9501D15-0974-4FC7-9B95-02C9D69DC224}" type="pres">
      <dgm:prSet presAssocID="{084359C8-65B3-4D5B-AC68-15728C45A0F2}" presName="ParentShape1" presStyleLbl="alignImgPlace1" presStyleIdx="0" presStyleCnt="2">
        <dgm:presLayoutVars/>
      </dgm:prSet>
      <dgm:spPr/>
      <dgm:t>
        <a:bodyPr/>
        <a:lstStyle/>
        <a:p>
          <a:endParaRPr lang="ru-RU"/>
        </a:p>
      </dgm:t>
    </dgm:pt>
    <dgm:pt modelId="{A6C4D0D6-0C28-4BE7-B142-E819CEC86C2F}" type="pres">
      <dgm:prSet presAssocID="{084359C8-65B3-4D5B-AC68-15728C45A0F2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27B3CA55-D90A-4B9A-BD48-05D29C12AC28}" type="pres">
      <dgm:prSet presAssocID="{084359C8-65B3-4D5B-AC68-15728C45A0F2}" presName="ParentShape2" presStyleLbl="alignImgPlace1" presStyleIdx="1" presStyleCnt="2">
        <dgm:presLayoutVars/>
      </dgm:prSet>
      <dgm:spPr/>
      <dgm:t>
        <a:bodyPr/>
        <a:lstStyle/>
        <a:p>
          <a:endParaRPr lang="ru-RU"/>
        </a:p>
      </dgm:t>
    </dgm:pt>
  </dgm:ptLst>
  <dgm:cxnLst>
    <dgm:cxn modelId="{BE6A1AA2-6AEC-41C7-9814-B47AB6CF9375}" type="presOf" srcId="{6D6D2F07-99D3-4007-A7B7-031A576903DD}" destId="{AD4C9C2D-129D-498C-8642-09AA826920B2}" srcOrd="0" destOrd="0" presId="urn:microsoft.com/office/officeart/2009/3/layout/OpposingIdeas"/>
    <dgm:cxn modelId="{8763965A-368F-4F41-A700-4598E0528640}" type="presOf" srcId="{1D6DBCF4-3DE2-4565-B7F5-1B003432C870}" destId="{C9501D15-0974-4FC7-9B95-02C9D69DC224}" srcOrd="1" destOrd="0" presId="urn:microsoft.com/office/officeart/2009/3/layout/OpposingIdeas"/>
    <dgm:cxn modelId="{290DB42B-BA56-4E50-AD3E-4D184CCA627D}" type="presOf" srcId="{CC8762C1-DDB3-4387-8C33-D1A857F1016A}" destId="{27B3CA55-D90A-4B9A-BD48-05D29C12AC28}" srcOrd="1" destOrd="0" presId="urn:microsoft.com/office/officeart/2009/3/layout/OpposingIdeas"/>
    <dgm:cxn modelId="{E29601EA-E97A-4E5E-AD38-D4516455F45B}" srcId="{084359C8-65B3-4D5B-AC68-15728C45A0F2}" destId="{1D6DBCF4-3DE2-4565-B7F5-1B003432C870}" srcOrd="0" destOrd="0" parTransId="{E2BC998E-BC01-4CB7-97E9-73817A067851}" sibTransId="{2880BB72-462D-4C15-8F70-F50BABFD0529}"/>
    <dgm:cxn modelId="{E684B6BA-CE54-4420-801F-5D7EB406E71C}" srcId="{1D6DBCF4-3DE2-4565-B7F5-1B003432C870}" destId="{6D6D2F07-99D3-4007-A7B7-031A576903DD}" srcOrd="0" destOrd="0" parTransId="{3CA5F770-30BA-4AE2-9C99-E0802468848B}" sibTransId="{BC675027-C975-420A-AEA5-10A3D5599A8E}"/>
    <dgm:cxn modelId="{E7CDCF7C-532F-41E5-AC39-DD2B374A7E9A}" type="presOf" srcId="{B79266FB-2A3C-4278-88CC-9E97B62BB259}" destId="{C87884EA-FCF6-4F04-B8DB-A5348C7C56EC}" srcOrd="0" destOrd="0" presId="urn:microsoft.com/office/officeart/2009/3/layout/OpposingIdeas"/>
    <dgm:cxn modelId="{266FFED5-8B76-4126-B346-F6B082DEAD1B}" type="presOf" srcId="{CC8762C1-DDB3-4387-8C33-D1A857F1016A}" destId="{A6C4D0D6-0C28-4BE7-B142-E819CEC86C2F}" srcOrd="0" destOrd="0" presId="urn:microsoft.com/office/officeart/2009/3/layout/OpposingIdeas"/>
    <dgm:cxn modelId="{61197F2E-1EB7-4DE3-9926-5F4B631CA9E6}" srcId="{084359C8-65B3-4D5B-AC68-15728C45A0F2}" destId="{CC8762C1-DDB3-4387-8C33-D1A857F1016A}" srcOrd="1" destOrd="0" parTransId="{84073E0E-1059-49FE-9D3B-2B8D1D5DE544}" sibTransId="{CAA01284-1105-44F0-8A79-1E90B1047D4B}"/>
    <dgm:cxn modelId="{BEDD069B-D6B9-4CBC-A1B1-15B08D2B1DF8}" type="presOf" srcId="{CDB2B45F-2A65-4450-93F3-23440A80AAA8}" destId="{C87884EA-FCF6-4F04-B8DB-A5348C7C56EC}" srcOrd="0" destOrd="1" presId="urn:microsoft.com/office/officeart/2009/3/layout/OpposingIdeas"/>
    <dgm:cxn modelId="{EB270504-C207-4D14-ABEA-48D5BFAAF4BD}" srcId="{CC8762C1-DDB3-4387-8C33-D1A857F1016A}" destId="{B79266FB-2A3C-4278-88CC-9E97B62BB259}" srcOrd="0" destOrd="0" parTransId="{FD820598-9BCC-484E-9A40-3214A8D7D1C2}" sibTransId="{603840CE-9706-415C-84A8-1E71D468CEA3}"/>
    <dgm:cxn modelId="{22E5AC7B-667E-4BCA-8FC8-69F91C7415ED}" type="presOf" srcId="{084359C8-65B3-4D5B-AC68-15728C45A0F2}" destId="{9E4CFAAD-A105-4E66-9268-C7B278302E9A}" srcOrd="0" destOrd="0" presId="urn:microsoft.com/office/officeart/2009/3/layout/OpposingIdeas"/>
    <dgm:cxn modelId="{F397CC44-447A-433D-AAAD-255F3A082D57}" srcId="{CC8762C1-DDB3-4387-8C33-D1A857F1016A}" destId="{CDB2B45F-2A65-4450-93F3-23440A80AAA8}" srcOrd="1" destOrd="0" parTransId="{D1083E58-31CB-42C6-B121-68C62DA988F8}" sibTransId="{AED01684-E7A3-4EB0-AB27-7BEBC8E69FDF}"/>
    <dgm:cxn modelId="{60693267-A2D7-4736-82A6-FA77376BD617}" type="presOf" srcId="{1D6DBCF4-3DE2-4565-B7F5-1B003432C870}" destId="{FFBB660D-3102-4E29-9F43-FAF532C37F07}" srcOrd="0" destOrd="0" presId="urn:microsoft.com/office/officeart/2009/3/layout/OpposingIdeas"/>
    <dgm:cxn modelId="{F8A1FB13-CBBD-4B47-9456-AFCEBDDC8E3C}" type="presParOf" srcId="{9E4CFAAD-A105-4E66-9268-C7B278302E9A}" destId="{4435D677-CA7C-4DD7-A9E6-17CD144B524A}" srcOrd="0" destOrd="0" presId="urn:microsoft.com/office/officeart/2009/3/layout/OpposingIdeas"/>
    <dgm:cxn modelId="{1F33617F-68F4-417A-B92B-EFE9BECEF914}" type="presParOf" srcId="{9E4CFAAD-A105-4E66-9268-C7B278302E9A}" destId="{E16959C2-F86B-4740-983D-5636CD73635B}" srcOrd="1" destOrd="0" presId="urn:microsoft.com/office/officeart/2009/3/layout/OpposingIdeas"/>
    <dgm:cxn modelId="{8D3956AB-27CA-43FC-82D6-924B640622F9}" type="presParOf" srcId="{9E4CFAAD-A105-4E66-9268-C7B278302E9A}" destId="{AD4C9C2D-129D-498C-8642-09AA826920B2}" srcOrd="2" destOrd="0" presId="urn:microsoft.com/office/officeart/2009/3/layout/OpposingIdeas"/>
    <dgm:cxn modelId="{A5BA3F38-F00C-4B75-9FA4-52696323B63D}" type="presParOf" srcId="{9E4CFAAD-A105-4E66-9268-C7B278302E9A}" destId="{C87884EA-FCF6-4F04-B8DB-A5348C7C56EC}" srcOrd="3" destOrd="0" presId="urn:microsoft.com/office/officeart/2009/3/layout/OpposingIdeas"/>
    <dgm:cxn modelId="{624D7095-BFA9-481A-B9B2-29351DE7F339}" type="presParOf" srcId="{9E4CFAAD-A105-4E66-9268-C7B278302E9A}" destId="{FFBB660D-3102-4E29-9F43-FAF532C37F07}" srcOrd="4" destOrd="0" presId="urn:microsoft.com/office/officeart/2009/3/layout/OpposingIdeas"/>
    <dgm:cxn modelId="{A493F5F7-1E7C-4B66-B770-ADC9B1E76013}" type="presParOf" srcId="{9E4CFAAD-A105-4E66-9268-C7B278302E9A}" destId="{C9501D15-0974-4FC7-9B95-02C9D69DC224}" srcOrd="5" destOrd="0" presId="urn:microsoft.com/office/officeart/2009/3/layout/OpposingIdeas"/>
    <dgm:cxn modelId="{553C25B3-F4C6-469E-83AF-EE466D404EB1}" type="presParOf" srcId="{9E4CFAAD-A105-4E66-9268-C7B278302E9A}" destId="{A6C4D0D6-0C28-4BE7-B142-E819CEC86C2F}" srcOrd="6" destOrd="0" presId="urn:microsoft.com/office/officeart/2009/3/layout/OpposingIdeas"/>
    <dgm:cxn modelId="{DCDA3DF1-FDB0-4DAE-855B-F1FBF547BDB9}" type="presParOf" srcId="{9E4CFAAD-A105-4E66-9268-C7B278302E9A}" destId="{27B3CA55-D90A-4B9A-BD48-05D29C12AC28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481009-B318-4714-BEE0-A315C8F97BD7}">
      <dsp:nvSpPr>
        <dsp:cNvPr id="0" name=""/>
        <dsp:cNvSpPr/>
      </dsp:nvSpPr>
      <dsp:spPr>
        <a:xfrm>
          <a:off x="4042" y="458308"/>
          <a:ext cx="1838086" cy="875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Сформировано извещение</a:t>
          </a:r>
          <a:endParaRPr lang="ru-RU" sz="1500" kern="1200" dirty="0"/>
        </a:p>
      </dsp:txBody>
      <dsp:txXfrm>
        <a:off x="4042" y="458308"/>
        <a:ext cx="1838086" cy="583617"/>
      </dsp:txXfrm>
    </dsp:sp>
    <dsp:sp modelId="{EAA3DDD8-B32B-4623-B611-D9B12D492913}">
      <dsp:nvSpPr>
        <dsp:cNvPr id="0" name=""/>
        <dsp:cNvSpPr/>
      </dsp:nvSpPr>
      <dsp:spPr>
        <a:xfrm>
          <a:off x="380518" y="1041925"/>
          <a:ext cx="1838086" cy="25219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Определена НМЦК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i="1" kern="1200" dirty="0" smtClean="0"/>
            <a:t>Пример: 100 руб. за 200 мл раствора</a:t>
          </a:r>
          <a:endParaRPr lang="ru-RU" sz="1500" i="1" kern="1200" dirty="0"/>
        </a:p>
      </dsp:txBody>
      <dsp:txXfrm>
        <a:off x="434354" y="1095761"/>
        <a:ext cx="1730414" cy="2414296"/>
      </dsp:txXfrm>
    </dsp:sp>
    <dsp:sp modelId="{B3C7AB4D-7EF8-48B6-A041-7D795DDB6F1A}">
      <dsp:nvSpPr>
        <dsp:cNvPr id="0" name=""/>
        <dsp:cNvSpPr/>
      </dsp:nvSpPr>
      <dsp:spPr>
        <a:xfrm>
          <a:off x="2120776" y="521301"/>
          <a:ext cx="590732" cy="4576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120776" y="612827"/>
        <a:ext cx="453443" cy="274578"/>
      </dsp:txXfrm>
    </dsp:sp>
    <dsp:sp modelId="{42E48C0E-75C9-4870-914E-9D17B5272FD6}">
      <dsp:nvSpPr>
        <dsp:cNvPr id="0" name=""/>
        <dsp:cNvSpPr/>
      </dsp:nvSpPr>
      <dsp:spPr>
        <a:xfrm>
          <a:off x="2956718" y="458308"/>
          <a:ext cx="1838086" cy="875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Проведение аукциона</a:t>
          </a:r>
          <a:endParaRPr lang="ru-RU" sz="1500" kern="1200" dirty="0"/>
        </a:p>
      </dsp:txBody>
      <dsp:txXfrm>
        <a:off x="2956718" y="458308"/>
        <a:ext cx="1838086" cy="583617"/>
      </dsp:txXfrm>
    </dsp:sp>
    <dsp:sp modelId="{CC564EC9-81DC-4523-BA65-3D59CDDBCAD3}">
      <dsp:nvSpPr>
        <dsp:cNvPr id="0" name=""/>
        <dsp:cNvSpPr/>
      </dsp:nvSpPr>
      <dsp:spPr>
        <a:xfrm>
          <a:off x="3333194" y="1041925"/>
          <a:ext cx="1838086" cy="25219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Снижение НМЦК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i="1" kern="1200" dirty="0" smtClean="0"/>
            <a:t>Пример: снижение до 97 руб.</a:t>
          </a:r>
          <a:endParaRPr lang="ru-RU" sz="1500" kern="1200" dirty="0"/>
        </a:p>
      </dsp:txBody>
      <dsp:txXfrm>
        <a:off x="3387030" y="1095761"/>
        <a:ext cx="1730414" cy="2414296"/>
      </dsp:txXfrm>
    </dsp:sp>
    <dsp:sp modelId="{546A36EE-8E1D-47CD-96A6-BBC6186F91EC}">
      <dsp:nvSpPr>
        <dsp:cNvPr id="0" name=""/>
        <dsp:cNvSpPr/>
      </dsp:nvSpPr>
      <dsp:spPr>
        <a:xfrm>
          <a:off x="5073452" y="521301"/>
          <a:ext cx="590732" cy="4576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073452" y="612827"/>
        <a:ext cx="453443" cy="274578"/>
      </dsp:txXfrm>
    </dsp:sp>
    <dsp:sp modelId="{757A2F53-1FF1-4219-A90D-24446D6A5358}">
      <dsp:nvSpPr>
        <dsp:cNvPr id="0" name=""/>
        <dsp:cNvSpPr/>
      </dsp:nvSpPr>
      <dsp:spPr>
        <a:xfrm>
          <a:off x="5909394" y="458308"/>
          <a:ext cx="1838086" cy="875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Внесение сведений о контракте</a:t>
          </a:r>
          <a:endParaRPr lang="ru-RU" sz="1500" kern="1200" dirty="0"/>
        </a:p>
      </dsp:txBody>
      <dsp:txXfrm>
        <a:off x="5909394" y="458308"/>
        <a:ext cx="1838086" cy="583617"/>
      </dsp:txXfrm>
    </dsp:sp>
    <dsp:sp modelId="{F2F00E82-2F5E-41E7-BB3D-05EB9779AA59}">
      <dsp:nvSpPr>
        <dsp:cNvPr id="0" name=""/>
        <dsp:cNvSpPr/>
      </dsp:nvSpPr>
      <dsp:spPr>
        <a:xfrm>
          <a:off x="6285870" y="1041925"/>
          <a:ext cx="1838086" cy="25219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Цена за единицу в результате снижения НМЦК содержит </a:t>
          </a:r>
          <a:r>
            <a:rPr lang="ru-RU" sz="1500" b="1" kern="1200" dirty="0" smtClean="0">
              <a:solidFill>
                <a:srgbClr val="FF0000"/>
              </a:solidFill>
            </a:rPr>
            <a:t>более двух знаков после запятой</a:t>
          </a:r>
          <a:endParaRPr lang="ru-RU" sz="1500" b="1" kern="1200" dirty="0">
            <a:solidFill>
              <a:srgbClr val="FF000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i="1" kern="1200" dirty="0" smtClean="0"/>
            <a:t>Пример: 97 руб.</a:t>
          </a:r>
          <a:r>
            <a:rPr lang="en-US" sz="1500" i="1" kern="1200" dirty="0" smtClean="0"/>
            <a:t>/200 </a:t>
          </a:r>
          <a:r>
            <a:rPr lang="ru-RU" sz="1500" i="1" kern="1200" dirty="0" smtClean="0"/>
            <a:t>мл = 0.485 руб. за мл</a:t>
          </a:r>
          <a:endParaRPr lang="ru-RU" sz="1500" i="1" kern="1200" dirty="0"/>
        </a:p>
      </dsp:txBody>
      <dsp:txXfrm>
        <a:off x="6339706" y="1095761"/>
        <a:ext cx="1730414" cy="24142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5D677-CA7C-4DD7-A9E6-17CD144B524A}">
      <dsp:nvSpPr>
        <dsp:cNvPr id="0" name=""/>
        <dsp:cNvSpPr/>
      </dsp:nvSpPr>
      <dsp:spPr>
        <a:xfrm>
          <a:off x="1039345" y="673141"/>
          <a:ext cx="4859688" cy="2613374"/>
        </a:xfrm>
        <a:prstGeom prst="round2DiagRect">
          <a:avLst>
            <a:gd name="adj1" fmla="val 0"/>
            <a:gd name="adj2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6959C2-F86B-4740-983D-5636CD73635B}">
      <dsp:nvSpPr>
        <dsp:cNvPr id="0" name=""/>
        <dsp:cNvSpPr/>
      </dsp:nvSpPr>
      <dsp:spPr>
        <a:xfrm>
          <a:off x="3469189" y="950317"/>
          <a:ext cx="647" cy="205902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C9C2D-129D-498C-8642-09AA826920B2}">
      <dsp:nvSpPr>
        <dsp:cNvPr id="0" name=""/>
        <dsp:cNvSpPr/>
      </dsp:nvSpPr>
      <dsp:spPr>
        <a:xfrm>
          <a:off x="1201335" y="871124"/>
          <a:ext cx="2105864" cy="221740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Цена за единицу 0.06 руб.</a:t>
          </a:r>
        </a:p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Стоимость контракта </a:t>
          </a:r>
        </a:p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14 400 руб.</a:t>
          </a:r>
          <a:endParaRPr lang="ru-RU" sz="2100" kern="1200" dirty="0"/>
        </a:p>
      </dsp:txBody>
      <dsp:txXfrm>
        <a:off x="1201335" y="871124"/>
        <a:ext cx="2105864" cy="2217408"/>
      </dsp:txXfrm>
    </dsp:sp>
    <dsp:sp modelId="{C87884EA-FCF6-4F04-B8DB-A5348C7C56EC}">
      <dsp:nvSpPr>
        <dsp:cNvPr id="0" name=""/>
        <dsp:cNvSpPr/>
      </dsp:nvSpPr>
      <dsp:spPr>
        <a:xfrm>
          <a:off x="3631179" y="871124"/>
          <a:ext cx="2105864" cy="221740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Цена за единицу 0.05 руб.</a:t>
          </a:r>
          <a:endParaRPr lang="ru-RU" sz="2100" kern="1200" dirty="0"/>
        </a:p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Стоимость контракта </a:t>
          </a:r>
        </a:p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12 000 руб.</a:t>
          </a:r>
          <a:endParaRPr lang="ru-RU" sz="2100" kern="1200" dirty="0"/>
        </a:p>
      </dsp:txBody>
      <dsp:txXfrm>
        <a:off x="3631179" y="871124"/>
        <a:ext cx="2105864" cy="2217408"/>
      </dsp:txXfrm>
    </dsp:sp>
    <dsp:sp modelId="{C9501D15-0974-4FC7-9B95-02C9D69DC224}">
      <dsp:nvSpPr>
        <dsp:cNvPr id="0" name=""/>
        <dsp:cNvSpPr/>
      </dsp:nvSpPr>
      <dsp:spPr>
        <a:xfrm rot="16200000">
          <a:off x="-791105" y="1020502"/>
          <a:ext cx="2850953" cy="809948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Превышение на 1152 руб.</a:t>
          </a:r>
          <a:endParaRPr lang="ru-RU" sz="1700" kern="1200" dirty="0"/>
        </a:p>
      </dsp:txBody>
      <dsp:txXfrm>
        <a:off x="-668694" y="1346088"/>
        <a:ext cx="2606131" cy="403598"/>
      </dsp:txXfrm>
    </dsp:sp>
    <dsp:sp modelId="{27B3CA55-D90A-4B9A-BD48-05D29C12AC28}">
      <dsp:nvSpPr>
        <dsp:cNvPr id="0" name=""/>
        <dsp:cNvSpPr/>
      </dsp:nvSpPr>
      <dsp:spPr>
        <a:xfrm rot="5400000">
          <a:off x="4878531" y="2129207"/>
          <a:ext cx="2850953" cy="809948"/>
        </a:xfrm>
        <a:prstGeom prst="rightArrow">
          <a:avLst>
            <a:gd name="adj1" fmla="val 49830"/>
            <a:gd name="adj2" fmla="val 6066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Занижение на 1248 руб.</a:t>
          </a:r>
          <a:endParaRPr lang="ru-RU" sz="1700" kern="1200" dirty="0"/>
        </a:p>
      </dsp:txBody>
      <dsp:txXfrm>
        <a:off x="5000942" y="2209971"/>
        <a:ext cx="2606131" cy="403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F3B39-1A79-4AE6-A43E-F3BDD34A46B0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3ACB8-9B1E-42FF-BD8B-E326BAF32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68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6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95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13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4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66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5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64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6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58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7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586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3ACB8-9B1E-42FF-BD8B-E326BAF32FB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683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05DDE-BE90-41DE-97F1-DA18A4DADC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94BCA-0B7A-4761-A78B-6B3A94C0DE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122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29452-15C9-4DAC-8496-A53C183315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1B147-7943-48E8-9A8A-095E3B672B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16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66848-8B2E-497A-A018-CDA4DBE00C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8F27C-579E-4FFC-BAE0-E2BA706E5C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019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5FB31-D97A-4FF3-AE36-C479240E1F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019EA-DD80-462F-8F51-E4070C57F1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02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755D3-2C48-4DCE-B582-0FA999391E4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96213-5FF1-4E4A-A6CD-FF45394CDC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611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E6E1A-E96A-4264-9D58-5DA7722A356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7DF63-D82E-4FED-B608-68461A283B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760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48625-E070-4F83-8C64-B47D51659F2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75988-44E9-47AF-8872-5DB7430D2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257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01692-6547-4CE3-9975-B28E2B417A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9C29C-D6A4-46C3-A68D-E3728B3DCE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48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C68C3-58E9-4BFE-AD10-B4405BEFAF7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C7FC9-DDF6-4743-A30F-8F82AEFBE2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995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2676-857C-4AA5-93D9-4A6A6567EB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CBC1E-F55F-4246-A58F-3274288B3E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557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1CD9D-6A50-4FF7-B533-0E268DA1D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0AB32-7E4D-44F2-BA29-CA490BA34C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883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35868D-1D95-42C7-8D0C-F2A83E665EB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C7504-C913-4176-B3C8-B6E30CFFCE6B}" type="slidenum">
              <a:rPr lang="ru-RU" alt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74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927" y="1314317"/>
            <a:ext cx="9207661" cy="4739729"/>
          </a:xfrm>
          <a:prstGeom prst="rect">
            <a:avLst/>
          </a:prstGeom>
          <a:noFill/>
        </p:spPr>
        <p:txBody>
          <a:bodyPr wrap="square" lIns="91418" tIns="45705" rIns="91418" bIns="45705" rtlCol="0" anchor="ctr">
            <a:spAutoFit/>
          </a:bodyPr>
          <a:lstStyle>
            <a:defPPr>
              <a:defRPr lang="ru-RU"/>
            </a:defPPr>
            <a:lvl1pPr algn="ctr" defTabSz="1371874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4546A"/>
                </a:solidFill>
                <a:latin typeface="Century Gothic" panose="020B0502020202020204" pitchFamily="34" charset="0"/>
                <a:cs typeface="Times New Roman" panose="02020603050405020304" pitchFamily="18" charset="0"/>
              </a:defRPr>
            </a:lvl1pPr>
          </a:lstStyle>
          <a:p>
            <a:endParaRPr lang="ru-RU" sz="4000" dirty="0" smtClean="0">
              <a:latin typeface="+mn-lt"/>
            </a:endParaRPr>
          </a:p>
          <a:p>
            <a:r>
              <a:rPr lang="ru-RU" sz="3200" dirty="0" smtClean="0">
                <a:latin typeface="+mn-lt"/>
              </a:rPr>
              <a:t>Новации </a:t>
            </a:r>
            <a:r>
              <a:rPr lang="ru-RU" sz="3200" dirty="0">
                <a:latin typeface="+mn-lt"/>
              </a:rPr>
              <a:t>единой информационной системы </a:t>
            </a:r>
          </a:p>
          <a:p>
            <a:r>
              <a:rPr lang="ru-RU" sz="3200" dirty="0">
                <a:latin typeface="+mn-lt"/>
              </a:rPr>
              <a:t>в сфере закупок версии </a:t>
            </a:r>
            <a:r>
              <a:rPr lang="ru-RU" sz="3200" dirty="0" smtClean="0">
                <a:latin typeface="+mn-lt"/>
              </a:rPr>
              <a:t>9.</a:t>
            </a:r>
            <a:r>
              <a:rPr lang="ru-RU" sz="3200" dirty="0">
                <a:latin typeface="+mn-lt"/>
              </a:rPr>
              <a:t>3</a:t>
            </a:r>
            <a:r>
              <a:rPr lang="ru-RU" sz="3200" dirty="0" smtClean="0">
                <a:latin typeface="+mn-lt"/>
              </a:rPr>
              <a:t>:</a:t>
            </a:r>
          </a:p>
          <a:p>
            <a:endParaRPr lang="ru-RU" sz="3200" dirty="0" smtClean="0">
              <a:latin typeface="+mn-lt"/>
            </a:endParaRPr>
          </a:p>
          <a:p>
            <a:r>
              <a:rPr lang="ru-RU" sz="3200" dirty="0" smtClean="0">
                <a:latin typeface="+mn-lt"/>
              </a:rPr>
              <a:t>Лекарственные препараты</a:t>
            </a:r>
          </a:p>
          <a:p>
            <a:r>
              <a:rPr lang="ru-RU" sz="3200" dirty="0" smtClean="0">
                <a:latin typeface="+mn-lt"/>
              </a:rPr>
              <a:t>Часть 1</a:t>
            </a:r>
          </a:p>
          <a:p>
            <a:pPr algn="r">
              <a:spcBef>
                <a:spcPts val="0"/>
              </a:spcBef>
              <a:buNone/>
            </a:pPr>
            <a:endParaRPr lang="ru-RU" sz="4000" dirty="0" smtClean="0"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>
              <a:spcBef>
                <a:spcPts val="0"/>
              </a:spcBef>
              <a:buNone/>
            </a:pPr>
            <a:endParaRPr lang="ru-RU" sz="2400" b="0" dirty="0" smtClean="0">
              <a:solidFill>
                <a:schemeClr val="tx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ru-RU" sz="2400" b="0" dirty="0">
              <a:latin typeface="+mn-lt"/>
            </a:endParaRPr>
          </a:p>
          <a:p>
            <a:endParaRPr lang="ru-RU" sz="14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609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6"/>
          <p:cNvSpPr txBox="1">
            <a:spLocks noChangeArrowheads="1"/>
          </p:cNvSpPr>
          <p:nvPr/>
        </p:nvSpPr>
        <p:spPr bwMode="auto">
          <a:xfrm>
            <a:off x="310002" y="1701342"/>
            <a:ext cx="11609408" cy="275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177" indent="-457177" algn="ctr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ru-RU" sz="3333" b="1" dirty="0">
              <a:latin typeface="+mn-lt"/>
              <a:cs typeface="Times New Roman" panose="02020603050405020304" pitchFamily="18" charset="0"/>
            </a:endParaRPr>
          </a:p>
          <a:p>
            <a:pPr marL="446505" indent="-380905">
              <a:lnSpc>
                <a:spcPct val="100000"/>
              </a:lnSpc>
              <a:spcBef>
                <a:spcPts val="230"/>
              </a:spcBef>
              <a:buFont typeface="Wingdings" panose="05000000000000000000" pitchFamily="2" charset="2"/>
              <a:buChar char="Ø"/>
            </a:pPr>
            <a:r>
              <a:rPr lang="ru-RU" sz="2666" dirty="0" smtClean="0"/>
              <a:t>Возможность указать цену за единицу лекарственного препарата с точностью до 11 знаков после запятой;</a:t>
            </a:r>
            <a:endParaRPr lang="ru-RU" sz="2666" dirty="0"/>
          </a:p>
          <a:p>
            <a:pPr marL="446505" indent="-380905">
              <a:lnSpc>
                <a:spcPct val="100000"/>
              </a:lnSpc>
              <a:spcBef>
                <a:spcPts val="230"/>
              </a:spcBef>
              <a:buFont typeface="Wingdings" panose="05000000000000000000" pitchFamily="2" charset="2"/>
              <a:buChar char="Ø"/>
            </a:pPr>
            <a:r>
              <a:rPr lang="ru-RU" sz="2666" dirty="0" smtClean="0"/>
              <a:t>Возможность осуществления закупки лекарственных препаратов без указания объема.</a:t>
            </a:r>
            <a:endParaRPr lang="ru-RU" sz="2666" dirty="0"/>
          </a:p>
          <a:p>
            <a:pPr algn="r">
              <a:spcBef>
                <a:spcPts val="0"/>
              </a:spcBef>
              <a:buNone/>
            </a:pPr>
            <a:endParaRPr lang="en-US" sz="3333" dirty="0"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0703" y="1268761"/>
            <a:ext cx="8344093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1828983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97239" y="663635"/>
            <a:ext cx="6815160" cy="605220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r"/>
            <a:r>
              <a:rPr lang="ru-RU" sz="3333" b="1" dirty="0">
                <a:ea typeface="Tahoma" panose="020B0604030504040204" pitchFamily="34" charset="0"/>
                <a:cs typeface="Tahoma" panose="020B0604030504040204" pitchFamily="34" charset="0"/>
              </a:rPr>
              <a:t>Новации ЕИС версии 9.3</a:t>
            </a:r>
            <a:endParaRPr lang="en-US" sz="3333" b="1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262" y="6356356"/>
            <a:ext cx="2742829" cy="365125"/>
          </a:xfrm>
        </p:spPr>
        <p:txBody>
          <a:bodyPr/>
          <a:lstStyle/>
          <a:p>
            <a:pPr>
              <a:defRPr/>
            </a:pPr>
            <a:r>
              <a:rPr lang="ru-RU" altLang="ru-RU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5284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7436" y="353715"/>
            <a:ext cx="845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доработки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altLang="ru-RU" dirty="0"/>
              <a:t>2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220057078"/>
              </p:ext>
            </p:extLst>
          </p:nvPr>
        </p:nvGraphicFramePr>
        <p:xfrm>
          <a:off x="2292430" y="1279002"/>
          <a:ext cx="8128000" cy="4022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292430" y="5198419"/>
            <a:ext cx="5694745" cy="5845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69910" y="5301205"/>
            <a:ext cx="6111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ЕИС все цены выражаются только в целых копейках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06769" y="1279002"/>
            <a:ext cx="639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возникающие в результате проведения закупки</a:t>
            </a:r>
            <a:endParaRPr lang="ru-RU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79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7436" y="353715"/>
            <a:ext cx="845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altLang="ru-RU" dirty="0" smtClean="0"/>
              <a:t>3</a:t>
            </a:r>
            <a:endParaRPr lang="ru-RU" alt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622625" y="1427718"/>
            <a:ext cx="95120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МНН: Декстроза</a:t>
            </a:r>
            <a:endParaRPr lang="ru-RU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Торговое </a:t>
            </a:r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наименование: Глюкоза</a:t>
            </a:r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раствор для инфузий 50 мг/мл 400 мл </a:t>
            </a:r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</a:p>
          <a:p>
            <a:pPr algn="just"/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</a:t>
            </a:r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контракта </a:t>
            </a:r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13 248.00 </a:t>
            </a:r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руб., </a:t>
            </a:r>
            <a:r>
              <a:rPr lang="ru-RU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закупки </a:t>
            </a:r>
            <a:r>
              <a:rPr lang="ru-RU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240 000 </a:t>
            </a:r>
            <a:r>
              <a:rPr lang="ru-RU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мл. </a:t>
            </a:r>
            <a:endParaRPr lang="ru-RU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Расчетная цена </a:t>
            </a:r>
            <a:r>
              <a:rPr lang="ru-RU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единицу ЛП составляет 0.0552 руб</a:t>
            </a:r>
            <a:r>
              <a:rPr lang="ru-RU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00576681"/>
              </p:ext>
            </p:extLst>
          </p:nvPr>
        </p:nvGraphicFramePr>
        <p:xfrm>
          <a:off x="2170896" y="2628047"/>
          <a:ext cx="6938380" cy="3959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995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7436" y="353715"/>
            <a:ext cx="845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доработки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altLang="ru-RU" dirty="0" smtClean="0"/>
              <a:t>4</a:t>
            </a:r>
            <a:endParaRPr lang="ru-RU" alt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98839" y="1279002"/>
            <a:ext cx="1102128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700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возникающие в случае закупки недорогостоящих лекарственных препаратов без указания объема</a:t>
            </a:r>
            <a:endParaRPr lang="ru-RU" sz="1700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73658" y="1742624"/>
            <a:ext cx="6096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endParaRPr lang="en-US" sz="2800" b="1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МНН: Аскорбиновая кислота</a:t>
            </a:r>
            <a:endParaRPr lang="en-US" b="1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Лекарственная форма: ДРАЖЕ</a:t>
            </a:r>
          </a:p>
          <a:p>
            <a:pPr algn="just"/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Дозировка: 50 мг</a:t>
            </a:r>
          </a:p>
          <a:p>
            <a:pPr algn="just"/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за единицу товара = </a:t>
            </a:r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0.008 </a:t>
            </a:r>
            <a:r>
              <a:rPr lang="ru-RU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  <a:p>
            <a:pPr algn="just"/>
            <a:endParaRPr lang="ru-RU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73658" y="3607295"/>
            <a:ext cx="7411527" cy="8084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551138" y="3710081"/>
            <a:ext cx="6979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Невозможно осуществить закупку недорогостоящих лекарственных препаратов в случае закупки без указания объема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0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7436" y="353715"/>
            <a:ext cx="845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возможности ЕИС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altLang="ru-RU" dirty="0" smtClean="0"/>
              <a:t>5</a:t>
            </a:r>
            <a:endParaRPr lang="ru-RU" alt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639987" y="1201360"/>
            <a:ext cx="10345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 сможет в параметре цена за единицу товара (работы, услуги) указать до 11 знаков после запятой.</a:t>
            </a:r>
            <a:endParaRPr lang="ru-RU" sz="1600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987" y="1847691"/>
            <a:ext cx="5912313" cy="501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1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87436" y="353715"/>
            <a:ext cx="84518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возможности </a:t>
            </a: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ЕИС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altLang="ru-RU" dirty="0" smtClean="0"/>
              <a:t>6</a:t>
            </a:r>
            <a:endParaRPr lang="ru-RU" alt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639987" y="1201360"/>
            <a:ext cx="10345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 сможет создать закупку лекарственных препаратов без указания объема. При этом будет возможность в цене за единицу установить значение с точностью до 11 знаков после запятой</a:t>
            </a:r>
            <a:endParaRPr lang="ru-RU" sz="1600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44" y="1922650"/>
            <a:ext cx="6526631" cy="468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4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1624465" y="3348796"/>
            <a:ext cx="931635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38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47900" y="1971294"/>
            <a:ext cx="8029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96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0581edd-fd25-48bc-9d7e-71dc795e36a6">UCKFTMPQX5TF-1882762784-6009</_dlc_DocId>
    <_dlc_DocIdUrl xmlns="e0581edd-fd25-48bc-9d7e-71dc795e36a6">
      <Url>https://sp.lanit.ru/eis/_layouts/15/DocIdRedir.aspx?ID=UCKFTMPQX5TF-1882762784-6009</Url>
      <Description>UCKFTMPQX5TF-1882762784-6009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2503E1F285E9F4F966A9BC8CFD1782D" ma:contentTypeVersion="1" ma:contentTypeDescription="Создание документа." ma:contentTypeScope="" ma:versionID="94d8b5a159e83a5c6ffc86cea6d431e8">
  <xsd:schema xmlns:xsd="http://www.w3.org/2001/XMLSchema" xmlns:xs="http://www.w3.org/2001/XMLSchema" xmlns:p="http://schemas.microsoft.com/office/2006/metadata/properties" xmlns:ns2="e0581edd-fd25-48bc-9d7e-71dc795e36a6" targetNamespace="http://schemas.microsoft.com/office/2006/metadata/properties" ma:root="true" ma:fieldsID="a63112f8073d783ced3bbe667218400c" ns2:_="">
    <xsd:import namespace="e0581edd-fd25-48bc-9d7e-71dc795e36a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81edd-fd25-48bc-9d7e-71dc795e36a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CBF2E6C-D1B0-435B-AF49-16BBF5618796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e0581edd-fd25-48bc-9d7e-71dc795e36a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1807ED-ECFA-40B6-9411-43DFFE4802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7EC833-8AE6-421E-90E0-AEB6E3A0C3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581edd-fd25-48bc-9d7e-71dc795e36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7B6F9A5-1D55-451A-A2D0-097FFE9A59A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7489</TotalTime>
  <Words>304</Words>
  <Application>Microsoft Office PowerPoint</Application>
  <PresentationFormat>Произвольный</PresentationFormat>
  <Paragraphs>64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Smirnov Mikhail</dc:creator>
  <cp:lastModifiedBy>Петросов Арсен Валерьевич</cp:lastModifiedBy>
  <cp:revision>277</cp:revision>
  <dcterms:created xsi:type="dcterms:W3CDTF">2016-11-22T12:13:28Z</dcterms:created>
  <dcterms:modified xsi:type="dcterms:W3CDTF">2019-09-24T06:02:10Z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84c210bc-b45d-43c6-b4a4-3a965062a499</vt:lpwstr>
  </property>
  <property fmtid="{D5CDD505-2E9C-101B-9397-08002B2CF9AE}" pid="3" name="ContentTypeId">
    <vt:lpwstr>0x01010002503E1F285E9F4F966A9BC8CFD1782D</vt:lpwstr>
  </property>
</Properties>
</file>